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3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8A26D-740C-44DC-B55C-C6BC3FA63660}" type="datetimeFigureOut">
              <a:rPr lang="sv-SE" smtClean="0"/>
              <a:pPr/>
              <a:t>2007-01-04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DB792-9CDB-49E7-BDDD-58BBECE49B3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8A26D-740C-44DC-B55C-C6BC3FA63660}" type="datetimeFigureOut">
              <a:rPr lang="sv-SE" smtClean="0"/>
              <a:pPr/>
              <a:t>2007-01-04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DB792-9CDB-49E7-BDDD-58BBECE49B3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8A26D-740C-44DC-B55C-C6BC3FA63660}" type="datetimeFigureOut">
              <a:rPr lang="sv-SE" smtClean="0"/>
              <a:pPr/>
              <a:t>2007-01-04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DB792-9CDB-49E7-BDDD-58BBECE49B3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8A26D-740C-44DC-B55C-C6BC3FA63660}" type="datetimeFigureOut">
              <a:rPr lang="sv-SE" smtClean="0"/>
              <a:pPr/>
              <a:t>2007-01-04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DB792-9CDB-49E7-BDDD-58BBECE49B3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8A26D-740C-44DC-B55C-C6BC3FA63660}" type="datetimeFigureOut">
              <a:rPr lang="sv-SE" smtClean="0"/>
              <a:pPr/>
              <a:t>2007-01-04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DB792-9CDB-49E7-BDDD-58BBECE49B3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8A26D-740C-44DC-B55C-C6BC3FA63660}" type="datetimeFigureOut">
              <a:rPr lang="sv-SE" smtClean="0"/>
              <a:pPr/>
              <a:t>2007-01-04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DB792-9CDB-49E7-BDDD-58BBECE49B3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8A26D-740C-44DC-B55C-C6BC3FA63660}" type="datetimeFigureOut">
              <a:rPr lang="sv-SE" smtClean="0"/>
              <a:pPr/>
              <a:t>2007-01-04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DB792-9CDB-49E7-BDDD-58BBECE49B3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8A26D-740C-44DC-B55C-C6BC3FA63660}" type="datetimeFigureOut">
              <a:rPr lang="sv-SE" smtClean="0"/>
              <a:pPr/>
              <a:t>2007-01-04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DB792-9CDB-49E7-BDDD-58BBECE49B3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8A26D-740C-44DC-B55C-C6BC3FA63660}" type="datetimeFigureOut">
              <a:rPr lang="sv-SE" smtClean="0"/>
              <a:pPr/>
              <a:t>2007-01-04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DB792-9CDB-49E7-BDDD-58BBECE49B3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8A26D-740C-44DC-B55C-C6BC3FA63660}" type="datetimeFigureOut">
              <a:rPr lang="sv-SE" smtClean="0"/>
              <a:pPr/>
              <a:t>2007-01-04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DB792-9CDB-49E7-BDDD-58BBECE49B3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8A26D-740C-44DC-B55C-C6BC3FA63660}" type="datetimeFigureOut">
              <a:rPr lang="sv-SE" smtClean="0"/>
              <a:pPr/>
              <a:t>2007-01-04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DB792-9CDB-49E7-BDDD-58BBECE49B3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8A26D-740C-44DC-B55C-C6BC3FA63660}" type="datetimeFigureOut">
              <a:rPr lang="sv-SE" smtClean="0"/>
              <a:pPr/>
              <a:t>2007-01-04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EDB792-9CDB-49E7-BDDD-58BBECE49B3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Documents and Settings\Ulrika Nilsson\Mina dokument\Mina bilder\Microsoft Clip Organizer\j04243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501222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57158" y="2857496"/>
            <a:ext cx="34836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sv-SE" sz="40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Lätta stackmoln</a:t>
            </a:r>
            <a:endParaRPr lang="sv-SE" sz="40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2768" y="3429000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24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”Cumulus humilis”</a:t>
            </a:r>
            <a:endParaRPr lang="sv-SE" sz="2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3914357"/>
            <a:ext cx="578647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Stackmoln är typiska sommarmoln. När solen vär</a:t>
            </a:r>
            <a:r>
              <a:rPr lang="sv-SE" sz="2000" dirty="0" smtClean="0">
                <a:solidFill>
                  <a:schemeClr val="bg1"/>
                </a:solidFill>
              </a:rPr>
              <a:t>mer</a:t>
            </a:r>
            <a:r>
              <a:rPr lang="sv-SE" sz="2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, </a:t>
            </a:r>
            <a:br>
              <a:rPr lang="sv-SE" sz="2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sv-SE" sz="2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stiger varma luftbubblor från marken. </a:t>
            </a:r>
            <a:br>
              <a:rPr lang="sv-SE" sz="2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sv-SE" sz="2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Någon eller några kilometer upp i atmosfären, </a:t>
            </a:r>
            <a:br>
              <a:rPr lang="sv-SE" sz="2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sv-SE" sz="2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kondenserar vattenångan i till små</a:t>
            </a:r>
            <a:r>
              <a:rPr lang="sv-SE" sz="20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sv-SE" sz="2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vattendroppar </a:t>
            </a:r>
            <a:br>
              <a:rPr lang="sv-SE" sz="2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sv-SE" sz="2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och bildar moln som ser ut som bomullstussar.</a:t>
            </a:r>
            <a:r>
              <a:rPr lang="sv-SE" sz="2000" dirty="0" smtClean="0"/>
              <a:t> </a:t>
            </a:r>
            <a:r>
              <a:rPr lang="sv-SE" sz="2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/>
            </a:r>
            <a:br>
              <a:rPr lang="sv-SE" sz="2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r>
              <a:rPr lang="sv-SE" sz="2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De upplöses mot kvällen när solen slutar värma</a:t>
            </a:r>
            <a:r>
              <a:rPr lang="sv-SE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.</a:t>
            </a:r>
            <a:r>
              <a:rPr lang="sv-SE" sz="2400" dirty="0" smtClean="0"/>
              <a:t> </a:t>
            </a:r>
          </a:p>
          <a:p>
            <a:endParaRPr lang="sv-SE" sz="2400" dirty="0" smtClean="0"/>
          </a:p>
          <a:p>
            <a:r>
              <a:rPr lang="sv-SE" sz="1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Källa: SMHI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15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 Nilsson</dc:creator>
  <cp:lastModifiedBy>U Nilsson</cp:lastModifiedBy>
  <cp:revision>8</cp:revision>
  <dcterms:created xsi:type="dcterms:W3CDTF">2007-01-04T07:10:32Z</dcterms:created>
  <dcterms:modified xsi:type="dcterms:W3CDTF">2007-01-04T12:23:39Z</dcterms:modified>
</cp:coreProperties>
</file>